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4"/>
  </p:notesMasterIdLst>
  <p:handoutMasterIdLst>
    <p:handoutMasterId r:id="rId295"/>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1002" r:id="rId35"/>
    <p:sldId id="1004" r:id="rId36"/>
    <p:sldId id="1005" r:id="rId37"/>
    <p:sldId id="528" r:id="rId38"/>
    <p:sldId id="529" r:id="rId39"/>
    <p:sldId id="530" r:id="rId40"/>
    <p:sldId id="342" r:id="rId41"/>
    <p:sldId id="871" r:id="rId42"/>
    <p:sldId id="870" r:id="rId43"/>
    <p:sldId id="872" r:id="rId44"/>
    <p:sldId id="873" r:id="rId45"/>
    <p:sldId id="874" r:id="rId46"/>
    <p:sldId id="877" r:id="rId47"/>
    <p:sldId id="878" r:id="rId48"/>
    <p:sldId id="879" r:id="rId49"/>
    <p:sldId id="930" r:id="rId50"/>
    <p:sldId id="754" r:id="rId51"/>
    <p:sldId id="491" r:id="rId52"/>
    <p:sldId id="969" r:id="rId53"/>
    <p:sldId id="953" r:id="rId54"/>
    <p:sldId id="492" r:id="rId55"/>
    <p:sldId id="330" r:id="rId56"/>
    <p:sldId id="526" r:id="rId57"/>
    <p:sldId id="331" r:id="rId58"/>
    <p:sldId id="332" r:id="rId59"/>
    <p:sldId id="494" r:id="rId60"/>
    <p:sldId id="493" r:id="rId61"/>
    <p:sldId id="333" r:id="rId62"/>
    <p:sldId id="955" r:id="rId63"/>
    <p:sldId id="335" r:id="rId64"/>
    <p:sldId id="495" r:id="rId65"/>
    <p:sldId id="997" r:id="rId66"/>
    <p:sldId id="525" r:id="rId67"/>
    <p:sldId id="358" r:id="rId68"/>
    <p:sldId id="345" r:id="rId69"/>
    <p:sldId id="344" r:id="rId70"/>
    <p:sldId id="361" r:id="rId71"/>
    <p:sldId id="351" r:id="rId72"/>
    <p:sldId id="956" r:id="rId73"/>
    <p:sldId id="346" r:id="rId74"/>
    <p:sldId id="347" r:id="rId75"/>
    <p:sldId id="498" r:id="rId76"/>
    <p:sldId id="349" r:id="rId77"/>
    <p:sldId id="380" r:id="rId78"/>
    <p:sldId id="348" r:id="rId79"/>
    <p:sldId id="353" r:id="rId80"/>
    <p:sldId id="499" r:id="rId81"/>
    <p:sldId id="485" r:id="rId82"/>
    <p:sldId id="972" r:id="rId83"/>
    <p:sldId id="970" r:id="rId84"/>
    <p:sldId id="973" r:id="rId85"/>
    <p:sldId id="974" r:id="rId86"/>
    <p:sldId id="975" r:id="rId87"/>
    <p:sldId id="976" r:id="rId88"/>
    <p:sldId id="971" r:id="rId89"/>
    <p:sldId id="354" r:id="rId90"/>
    <p:sldId id="357" r:id="rId91"/>
    <p:sldId id="367" r:id="rId92"/>
    <p:sldId id="368" r:id="rId93"/>
    <p:sldId id="369" r:id="rId94"/>
    <p:sldId id="948" r:id="rId95"/>
    <p:sldId id="950" r:id="rId96"/>
    <p:sldId id="370" r:id="rId97"/>
    <p:sldId id="949" r:id="rId98"/>
    <p:sldId id="981" r:id="rId99"/>
    <p:sldId id="943" r:id="rId100"/>
    <p:sldId id="982" r:id="rId101"/>
    <p:sldId id="944" r:id="rId102"/>
    <p:sldId id="983" r:id="rId103"/>
    <p:sldId id="359" r:id="rId104"/>
    <p:sldId id="363" r:id="rId105"/>
    <p:sldId id="355" r:id="rId106"/>
    <p:sldId id="366" r:id="rId107"/>
    <p:sldId id="365" r:id="rId108"/>
    <p:sldId id="364" r:id="rId109"/>
    <p:sldId id="935" r:id="rId110"/>
    <p:sldId id="356" r:id="rId111"/>
    <p:sldId id="501" r:id="rId112"/>
    <p:sldId id="422" r:id="rId113"/>
    <p:sldId id="400" r:id="rId114"/>
    <p:sldId id="408" r:id="rId115"/>
    <p:sldId id="405" r:id="rId116"/>
    <p:sldId id="406" r:id="rId117"/>
    <p:sldId id="402" r:id="rId118"/>
    <p:sldId id="407" r:id="rId119"/>
    <p:sldId id="945" r:id="rId120"/>
    <p:sldId id="946" r:id="rId121"/>
    <p:sldId id="403" r:id="rId122"/>
    <p:sldId id="404" r:id="rId123"/>
    <p:sldId id="401" r:id="rId124"/>
    <p:sldId id="936" r:id="rId125"/>
    <p:sldId id="937" r:id="rId126"/>
    <p:sldId id="938" r:id="rId127"/>
    <p:sldId id="941" r:id="rId128"/>
    <p:sldId id="939" r:id="rId129"/>
    <p:sldId id="940" r:id="rId130"/>
    <p:sldId id="423" r:id="rId131"/>
    <p:sldId id="522" r:id="rId132"/>
    <p:sldId id="523" r:id="rId133"/>
    <p:sldId id="409" r:id="rId134"/>
    <p:sldId id="410" r:id="rId135"/>
    <p:sldId id="411" r:id="rId136"/>
    <p:sldId id="412" r:id="rId137"/>
    <p:sldId id="413" r:id="rId138"/>
    <p:sldId id="414" r:id="rId139"/>
    <p:sldId id="520" r:id="rId140"/>
    <p:sldId id="521" r:id="rId141"/>
    <p:sldId id="524" r:id="rId142"/>
    <p:sldId id="415" r:id="rId143"/>
    <p:sldId id="416" r:id="rId144"/>
    <p:sldId id="417" r:id="rId145"/>
    <p:sldId id="418" r:id="rId146"/>
    <p:sldId id="419" r:id="rId147"/>
    <p:sldId id="420" r:id="rId148"/>
    <p:sldId id="421" r:id="rId149"/>
    <p:sldId id="433" r:id="rId150"/>
    <p:sldId id="434" r:id="rId151"/>
    <p:sldId id="440" r:id="rId152"/>
    <p:sldId id="352" r:id="rId153"/>
    <p:sldId id="441" r:id="rId154"/>
    <p:sldId id="442" r:id="rId155"/>
    <p:sldId id="445" r:id="rId156"/>
    <p:sldId id="443" r:id="rId157"/>
    <p:sldId id="444" r:id="rId158"/>
    <p:sldId id="519" r:id="rId159"/>
    <p:sldId id="436" r:id="rId160"/>
    <p:sldId id="438" r:id="rId161"/>
    <p:sldId id="486" r:id="rId162"/>
    <p:sldId id="424" r:id="rId163"/>
    <p:sldId id="425" r:id="rId164"/>
    <p:sldId id="426" r:id="rId165"/>
    <p:sldId id="427" r:id="rId166"/>
    <p:sldId id="429" r:id="rId167"/>
    <p:sldId id="965" r:id="rId168"/>
    <p:sldId id="991" r:id="rId169"/>
    <p:sldId id="992" r:id="rId170"/>
    <p:sldId id="993" r:id="rId171"/>
    <p:sldId id="994" r:id="rId172"/>
    <p:sldId id="995" r:id="rId173"/>
    <p:sldId id="996" r:id="rId174"/>
    <p:sldId id="990" r:id="rId175"/>
    <p:sldId id="966" r:id="rId176"/>
    <p:sldId id="967" r:id="rId177"/>
    <p:sldId id="957" r:id="rId178"/>
    <p:sldId id="968" r:id="rId179"/>
    <p:sldId id="958" r:id="rId180"/>
    <p:sldId id="959" r:id="rId181"/>
    <p:sldId id="960" r:id="rId182"/>
    <p:sldId id="962" r:id="rId183"/>
    <p:sldId id="963" r:id="rId184"/>
    <p:sldId id="964" r:id="rId185"/>
    <p:sldId id="984" r:id="rId186"/>
    <p:sldId id="985" r:id="rId187"/>
    <p:sldId id="987" r:id="rId188"/>
    <p:sldId id="988" r:id="rId189"/>
    <p:sldId id="989" r:id="rId190"/>
    <p:sldId id="1006" r:id="rId191"/>
    <p:sldId id="274" r:id="rId192"/>
    <p:sldId id="372" r:id="rId193"/>
    <p:sldId id="888" r:id="rId194"/>
    <p:sldId id="373" r:id="rId195"/>
    <p:sldId id="374" r:id="rId196"/>
    <p:sldId id="397" r:id="rId197"/>
    <p:sldId id="376" r:id="rId198"/>
    <p:sldId id="375" r:id="rId199"/>
    <p:sldId id="398" r:id="rId200"/>
    <p:sldId id="377" r:id="rId201"/>
    <p:sldId id="378" r:id="rId202"/>
    <p:sldId id="379" r:id="rId203"/>
    <p:sldId id="399" r:id="rId204"/>
    <p:sldId id="505" r:id="rId205"/>
    <p:sldId id="381" r:id="rId206"/>
    <p:sldId id="384" r:id="rId207"/>
    <p:sldId id="383" r:id="rId208"/>
    <p:sldId id="902" r:id="rId209"/>
    <p:sldId id="386" r:id="rId210"/>
    <p:sldId id="504" r:id="rId211"/>
    <p:sldId id="509" r:id="rId212"/>
    <p:sldId id="507" r:id="rId213"/>
    <p:sldId id="906" r:id="rId214"/>
    <p:sldId id="301" r:id="rId215"/>
    <p:sldId id="302" r:id="rId216"/>
    <p:sldId id="304" r:id="rId217"/>
    <p:sldId id="306" r:id="rId218"/>
    <p:sldId id="389" r:id="rId219"/>
    <p:sldId id="390" r:id="rId220"/>
    <p:sldId id="311" r:id="rId221"/>
    <p:sldId id="431" r:id="rId222"/>
    <p:sldId id="432" r:id="rId223"/>
    <p:sldId id="503" r:id="rId224"/>
    <p:sldId id="904" r:id="rId225"/>
    <p:sldId id="481" r:id="rId226"/>
    <p:sldId id="387" r:id="rId227"/>
    <p:sldId id="391" r:id="rId228"/>
    <p:sldId id="934" r:id="rId229"/>
    <p:sldId id="392" r:id="rId230"/>
    <p:sldId id="371" r:id="rId231"/>
    <p:sldId id="428" r:id="rId232"/>
    <p:sldId id="305" r:id="rId233"/>
    <p:sldId id="309" r:id="rId234"/>
    <p:sldId id="310" r:id="rId235"/>
    <p:sldId id="518" r:id="rId236"/>
    <p:sldId id="312" r:id="rId237"/>
    <p:sldId id="313" r:id="rId238"/>
    <p:sldId id="324" r:id="rId239"/>
    <p:sldId id="308" r:id="rId240"/>
    <p:sldId id="307" r:id="rId241"/>
    <p:sldId id="430" r:id="rId242"/>
    <p:sldId id="314" r:id="rId243"/>
    <p:sldId id="323" r:id="rId244"/>
    <p:sldId id="315" r:id="rId245"/>
    <p:sldId id="316" r:id="rId246"/>
    <p:sldId id="319" r:id="rId247"/>
    <p:sldId id="396" r:id="rId248"/>
    <p:sldId id="321" r:id="rId249"/>
    <p:sldId id="322" r:id="rId250"/>
    <p:sldId id="394" r:id="rId251"/>
    <p:sldId id="395" r:id="rId252"/>
    <p:sldId id="393" r:id="rId253"/>
    <p:sldId id="954" r:id="rId254"/>
    <p:sldId id="511" r:id="rId255"/>
    <p:sldId id="448" r:id="rId256"/>
    <p:sldId id="452" r:id="rId257"/>
    <p:sldId id="453" r:id="rId258"/>
    <p:sldId id="450" r:id="rId259"/>
    <p:sldId id="454" r:id="rId260"/>
    <p:sldId id="455" r:id="rId261"/>
    <p:sldId id="451" r:id="rId262"/>
    <p:sldId id="456" r:id="rId263"/>
    <p:sldId id="502" r:id="rId264"/>
    <p:sldId id="467" r:id="rId265"/>
    <p:sldId id="457" r:id="rId266"/>
    <p:sldId id="459" r:id="rId267"/>
    <p:sldId id="461" r:id="rId268"/>
    <p:sldId id="460" r:id="rId269"/>
    <p:sldId id="513" r:id="rId270"/>
    <p:sldId id="458" r:id="rId271"/>
    <p:sldId id="469" r:id="rId272"/>
    <p:sldId id="470" r:id="rId273"/>
    <p:sldId id="471" r:id="rId274"/>
    <p:sldId id="512" r:id="rId275"/>
    <p:sldId id="472" r:id="rId276"/>
    <p:sldId id="473" r:id="rId277"/>
    <p:sldId id="474" r:id="rId278"/>
    <p:sldId id="475" r:id="rId279"/>
    <p:sldId id="476" r:id="rId280"/>
    <p:sldId id="462" r:id="rId281"/>
    <p:sldId id="514" r:id="rId282"/>
    <p:sldId id="515" r:id="rId283"/>
    <p:sldId id="516" r:id="rId284"/>
    <p:sldId id="517" r:id="rId285"/>
    <p:sldId id="463" r:id="rId286"/>
    <p:sldId id="482" r:id="rId287"/>
    <p:sldId id="464" r:id="rId288"/>
    <p:sldId id="465" r:id="rId289"/>
    <p:sldId id="466" r:id="rId290"/>
    <p:sldId id="483" r:id="rId291"/>
    <p:sldId id="484" r:id="rId292"/>
    <p:sldId id="500" r:id="rId29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1002"/>
            <p14:sldId id="1004"/>
            <p14:sldId id="1005"/>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110" d="100"/>
          <a:sy n="110" d="100"/>
        </p:scale>
        <p:origin x="61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8/30/2022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30/08/2022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238</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47</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49</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82</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213</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214</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6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6.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6.xml"/><Relationship Id="rId5" Type="http://schemas.openxmlformats.org/officeDocument/2006/relationships/image" Target="../media/image115.svg"/><Relationship Id="rId4" Type="http://schemas.openxmlformats.org/officeDocument/2006/relationships/image" Target="../media/image114.png"/></Relationships>
</file>

<file path=ppt/slides/_rels/slide173.xml.rels><?xml version="1.0" encoding="UTF-8" standalone="yes"?>
<Relationships xmlns="http://schemas.openxmlformats.org/package/2006/relationships"><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94.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svg"/><Relationship Id="rId4" Type="http://schemas.openxmlformats.org/officeDocument/2006/relationships/image" Target="../media/image149.png"/></Relationships>
</file>

<file path=ppt/slides/_rels/slide196.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6.png"/><Relationship Id="rId21" Type="http://schemas.openxmlformats.org/officeDocument/2006/relationships/image" Target="../media/image178.png"/><Relationship Id="rId34" Type="http://schemas.openxmlformats.org/officeDocument/2006/relationships/image" Target="../media/image191.png"/><Relationship Id="rId42" Type="http://schemas.openxmlformats.org/officeDocument/2006/relationships/image" Target="../media/image199.png"/><Relationship Id="rId47" Type="http://schemas.openxmlformats.org/officeDocument/2006/relationships/image" Target="../media/image204.png"/><Relationship Id="rId50" Type="http://schemas.openxmlformats.org/officeDocument/2006/relationships/image" Target="../media/image207.png"/><Relationship Id="rId55" Type="http://schemas.openxmlformats.org/officeDocument/2006/relationships/image" Target="../media/image212.png"/><Relationship Id="rId7" Type="http://schemas.openxmlformats.org/officeDocument/2006/relationships/image" Target="../media/image164.png"/><Relationship Id="rId2" Type="http://schemas.openxmlformats.org/officeDocument/2006/relationships/image" Target="../media/image159.png"/><Relationship Id="rId16" Type="http://schemas.openxmlformats.org/officeDocument/2006/relationships/image" Target="../media/image173.png"/><Relationship Id="rId29" Type="http://schemas.openxmlformats.org/officeDocument/2006/relationships/image" Target="../media/image186.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9.png"/><Relationship Id="rId37" Type="http://schemas.openxmlformats.org/officeDocument/2006/relationships/image" Target="../media/image194.png"/><Relationship Id="rId40" Type="http://schemas.openxmlformats.org/officeDocument/2006/relationships/image" Target="../media/image197.png"/><Relationship Id="rId45" Type="http://schemas.openxmlformats.org/officeDocument/2006/relationships/image" Target="../media/image202.png"/><Relationship Id="rId53" Type="http://schemas.openxmlformats.org/officeDocument/2006/relationships/image" Target="../media/image210.png"/><Relationship Id="rId58" Type="http://schemas.openxmlformats.org/officeDocument/2006/relationships/image" Target="../media/image215.png"/><Relationship Id="rId5" Type="http://schemas.openxmlformats.org/officeDocument/2006/relationships/image" Target="../media/image162.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35" Type="http://schemas.openxmlformats.org/officeDocument/2006/relationships/image" Target="../media/image192.png"/><Relationship Id="rId43" Type="http://schemas.openxmlformats.org/officeDocument/2006/relationships/image" Target="../media/image200.png"/><Relationship Id="rId48" Type="http://schemas.openxmlformats.org/officeDocument/2006/relationships/image" Target="../media/image205.png"/><Relationship Id="rId56" Type="http://schemas.openxmlformats.org/officeDocument/2006/relationships/image" Target="../media/image213.png"/><Relationship Id="rId8" Type="http://schemas.openxmlformats.org/officeDocument/2006/relationships/image" Target="../media/image165.png"/><Relationship Id="rId51" Type="http://schemas.openxmlformats.org/officeDocument/2006/relationships/image" Target="../media/image208.png"/><Relationship Id="rId3" Type="http://schemas.openxmlformats.org/officeDocument/2006/relationships/image" Target="../media/image160.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image" Target="../media/image195.png"/><Relationship Id="rId46" Type="http://schemas.openxmlformats.org/officeDocument/2006/relationships/image" Target="../media/image203.png"/><Relationship Id="rId59" Type="http://schemas.openxmlformats.org/officeDocument/2006/relationships/image" Target="../media/image216.png"/><Relationship Id="rId20" Type="http://schemas.openxmlformats.org/officeDocument/2006/relationships/image" Target="../media/image177.png"/><Relationship Id="rId41" Type="http://schemas.openxmlformats.org/officeDocument/2006/relationships/image" Target="../media/image198.png"/><Relationship Id="rId54"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163.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49" Type="http://schemas.openxmlformats.org/officeDocument/2006/relationships/image" Target="../media/image206.png"/><Relationship Id="rId57" Type="http://schemas.openxmlformats.org/officeDocument/2006/relationships/image" Target="../media/image214.png"/><Relationship Id="rId10" Type="http://schemas.openxmlformats.org/officeDocument/2006/relationships/image" Target="../media/image167.png"/><Relationship Id="rId31" Type="http://schemas.openxmlformats.org/officeDocument/2006/relationships/image" Target="../media/image188.png"/><Relationship Id="rId44" Type="http://schemas.openxmlformats.org/officeDocument/2006/relationships/image" Target="../media/image201.png"/><Relationship Id="rId52" Type="http://schemas.openxmlformats.org/officeDocument/2006/relationships/image" Target="../media/image209.png"/><Relationship Id="rId60" Type="http://schemas.openxmlformats.org/officeDocument/2006/relationships/image" Target="../media/image217.png"/></Relationships>
</file>

<file path=ppt/slides/_rels/slide21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5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7.png"/><Relationship Id="rId4" Type="http://schemas.openxmlformats.org/officeDocument/2006/relationships/image" Target="../media/image25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hyperlink" Target="https://www.domo.com/learn/data-never-sleeps-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5.svg"/></Relationships>
</file>

<file path=ppt/slides/_rels/slide9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101</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3593974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779163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Tree>
    <p:extLst>
      <p:ext uri="{BB962C8B-B14F-4D97-AF65-F5344CB8AC3E}">
        <p14:creationId xmlns:p14="http://schemas.microsoft.com/office/powerpoint/2010/main" val="5208958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565968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139</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141</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6925107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145</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080443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42468317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1898140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2144917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2996973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2150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9684411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Tree>
    <p:extLst>
      <p:ext uri="{BB962C8B-B14F-4D97-AF65-F5344CB8AC3E}">
        <p14:creationId xmlns:p14="http://schemas.microsoft.com/office/powerpoint/2010/main" val="59857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172</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173</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174</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3" name="Segnaposto contenuto 2">
            <a:extLst>
              <a:ext uri="{FF2B5EF4-FFF2-40B4-BE49-F238E27FC236}">
                <a16:creationId xmlns:a16="http://schemas.microsoft.com/office/drawing/2014/main" id="{C10487E7-B019-4DC1-878C-0A8118E00561}"/>
              </a:ext>
            </a:extLst>
          </p:cNvPr>
          <p:cNvSpPr>
            <a:spLocks noGrp="1"/>
          </p:cNvSpPr>
          <p:nvPr>
            <p:ph sz="half" idx="1"/>
          </p:nvPr>
        </p:nvSpPr>
        <p:spPr/>
        <p:txBody>
          <a:bodyPr/>
          <a:lstStyle/>
          <a:p>
            <a:endParaRPr lang="en-US" dirty="0"/>
          </a:p>
        </p:txBody>
      </p:sp>
      <p:sp>
        <p:nvSpPr>
          <p:cNvPr id="4" name="Segnaposto contenuto 3">
            <a:extLst>
              <a:ext uri="{FF2B5EF4-FFF2-40B4-BE49-F238E27FC236}">
                <a16:creationId xmlns:a16="http://schemas.microsoft.com/office/drawing/2014/main" id="{E93FAD04-C1FF-466C-B139-12EDB57161C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7" name="Segnaposto contenuto 6">
            <a:extLst>
              <a:ext uri="{FF2B5EF4-FFF2-40B4-BE49-F238E27FC236}">
                <a16:creationId xmlns:a16="http://schemas.microsoft.com/office/drawing/2014/main" id="{CF18D202-EA25-491F-9CC5-6128E933D582}"/>
              </a:ext>
            </a:extLst>
          </p:cNvPr>
          <p:cNvSpPr>
            <a:spLocks noGrp="1"/>
          </p:cNvSpPr>
          <p:nvPr>
            <p:ph idx="13"/>
          </p:nvPr>
        </p:nvSpPr>
        <p:spPr/>
        <p:txBody>
          <a:bodyPr/>
          <a:lstStyle/>
          <a:p>
            <a:endParaRPr lang="en-US"/>
          </a:p>
        </p:txBody>
      </p:sp>
      <p:pic>
        <p:nvPicPr>
          <p:cNvPr id="8" name="Segnaposto contenuto 9">
            <a:extLst>
              <a:ext uri="{FF2B5EF4-FFF2-40B4-BE49-F238E27FC236}">
                <a16:creationId xmlns:a16="http://schemas.microsoft.com/office/drawing/2014/main" id="{7AA89956-2F86-4EA2-8C25-692CEC92E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12903295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Tree>
    <p:extLst>
      <p:ext uri="{BB962C8B-B14F-4D97-AF65-F5344CB8AC3E}">
        <p14:creationId xmlns:p14="http://schemas.microsoft.com/office/powerpoint/2010/main" val="12689506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11600814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212</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213</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spTree>
    <p:extLst>
      <p:ext uri="{BB962C8B-B14F-4D97-AF65-F5344CB8AC3E}">
        <p14:creationId xmlns:p14="http://schemas.microsoft.com/office/powerpoint/2010/main" val="6676028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spTree>
    <p:extLst>
      <p:ext uri="{BB962C8B-B14F-4D97-AF65-F5344CB8AC3E}">
        <p14:creationId xmlns:p14="http://schemas.microsoft.com/office/powerpoint/2010/main" val="161751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220</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221</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222</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223</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228</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Tree>
    <p:extLst>
      <p:ext uri="{BB962C8B-B14F-4D97-AF65-F5344CB8AC3E}">
        <p14:creationId xmlns:p14="http://schemas.microsoft.com/office/powerpoint/2010/main" val="93406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7975210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5661027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34902978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33512989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237</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239</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a:p>
        </p:txBody>
      </p:sp>
    </p:spTree>
    <p:extLst>
      <p:ext uri="{BB962C8B-B14F-4D97-AF65-F5344CB8AC3E}">
        <p14:creationId xmlns:p14="http://schemas.microsoft.com/office/powerpoint/2010/main" val="3098366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42562498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242</a:t>
            </a:fld>
            <a:endParaRPr lang="it-IT"/>
          </a:p>
        </p:txBody>
      </p:sp>
    </p:spTree>
    <p:extLst>
      <p:ext uri="{BB962C8B-B14F-4D97-AF65-F5344CB8AC3E}">
        <p14:creationId xmlns:p14="http://schemas.microsoft.com/office/powerpoint/2010/main" val="16916511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243</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244</a:t>
            </a:fld>
            <a:endParaRPr lang="it-IT"/>
          </a:p>
        </p:txBody>
      </p:sp>
    </p:spTree>
    <p:extLst>
      <p:ext uri="{BB962C8B-B14F-4D97-AF65-F5344CB8AC3E}">
        <p14:creationId xmlns:p14="http://schemas.microsoft.com/office/powerpoint/2010/main" val="38218671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245</a:t>
            </a:fld>
            <a:endParaRPr lang="it-IT"/>
          </a:p>
        </p:txBody>
      </p:sp>
    </p:spTree>
    <p:extLst>
      <p:ext uri="{BB962C8B-B14F-4D97-AF65-F5344CB8AC3E}">
        <p14:creationId xmlns:p14="http://schemas.microsoft.com/office/powerpoint/2010/main" val="17351543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246</a:t>
            </a:fld>
            <a:endParaRPr lang="it-IT"/>
          </a:p>
        </p:txBody>
      </p:sp>
    </p:spTree>
    <p:extLst>
      <p:ext uri="{BB962C8B-B14F-4D97-AF65-F5344CB8AC3E}">
        <p14:creationId xmlns:p14="http://schemas.microsoft.com/office/powerpoint/2010/main" val="19949009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Tree>
    <p:extLst>
      <p:ext uri="{BB962C8B-B14F-4D97-AF65-F5344CB8AC3E}">
        <p14:creationId xmlns:p14="http://schemas.microsoft.com/office/powerpoint/2010/main" val="36028342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249</a:t>
            </a:fld>
            <a:endParaRPr lang="it-IT"/>
          </a:p>
        </p:txBody>
      </p:sp>
    </p:spTree>
    <p:extLst>
      <p:ext uri="{BB962C8B-B14F-4D97-AF65-F5344CB8AC3E}">
        <p14:creationId xmlns:p14="http://schemas.microsoft.com/office/powerpoint/2010/main" val="65433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250</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251</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41725515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257</a:t>
            </a:fld>
            <a:endParaRPr lang="it-IT"/>
          </a:p>
        </p:txBody>
      </p:sp>
    </p:spTree>
    <p:extLst>
      <p:ext uri="{BB962C8B-B14F-4D97-AF65-F5344CB8AC3E}">
        <p14:creationId xmlns:p14="http://schemas.microsoft.com/office/powerpoint/2010/main" val="92333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260</a:t>
            </a:fld>
            <a:endParaRPr lang="it-IT"/>
          </a:p>
        </p:txBody>
      </p:sp>
    </p:spTree>
    <p:extLst>
      <p:ext uri="{BB962C8B-B14F-4D97-AF65-F5344CB8AC3E}">
        <p14:creationId xmlns:p14="http://schemas.microsoft.com/office/powerpoint/2010/main" val="7336054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261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a:p>
        </p:txBody>
      </p:sp>
    </p:spTree>
    <p:extLst>
      <p:ext uri="{BB962C8B-B14F-4D97-AF65-F5344CB8AC3E}">
        <p14:creationId xmlns:p14="http://schemas.microsoft.com/office/powerpoint/2010/main" val="39159515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266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277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282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290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291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30</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spTree>
    <p:extLst>
      <p:ext uri="{BB962C8B-B14F-4D97-AF65-F5344CB8AC3E}">
        <p14:creationId xmlns:p14="http://schemas.microsoft.com/office/powerpoint/2010/main" val="342432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41</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49</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122702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55</a:t>
            </a:fld>
            <a:endParaRPr lang="it-IT"/>
          </a:p>
        </p:txBody>
      </p:sp>
    </p:spTree>
    <p:extLst>
      <p:ext uri="{BB962C8B-B14F-4D97-AF65-F5344CB8AC3E}">
        <p14:creationId xmlns:p14="http://schemas.microsoft.com/office/powerpoint/2010/main" val="211961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57</a:t>
            </a:fld>
            <a:endParaRPr lang="en-US"/>
          </a:p>
        </p:txBody>
      </p:sp>
    </p:spTree>
    <p:extLst>
      <p:ext uri="{BB962C8B-B14F-4D97-AF65-F5344CB8AC3E}">
        <p14:creationId xmlns:p14="http://schemas.microsoft.com/office/powerpoint/2010/main" val="15557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05779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68490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55622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65</a:t>
            </a:fld>
            <a:endParaRPr lang="en-US"/>
          </a:p>
        </p:txBody>
      </p:sp>
      <p:sp>
        <p:nvSpPr>
          <p:cNvPr id="15" name="Segnaposto contenuto 14">
            <a:extLst>
              <a:ext uri="{FF2B5EF4-FFF2-40B4-BE49-F238E27FC236}">
                <a16:creationId xmlns:a16="http://schemas.microsoft.com/office/drawing/2014/main" id="{7D2FE2F0-CF9F-CD57-15C4-BC4AA363384A}"/>
              </a:ext>
            </a:extLst>
          </p:cNvPr>
          <p:cNvSpPr>
            <a:spLocks noGrp="1"/>
          </p:cNvSpPr>
          <p:nvPr>
            <p:ph idx="13"/>
          </p:nvPr>
        </p:nvSpPr>
        <p:spPr/>
        <p:txBody>
          <a:bodyPr/>
          <a:lstStyle/>
          <a:p>
            <a:endParaRPr lang="en-US"/>
          </a:p>
        </p:txBody>
      </p:sp>
      <p:pic>
        <p:nvPicPr>
          <p:cNvPr id="11" name="Segnaposto contenuto 9">
            <a:extLst>
              <a:ext uri="{FF2B5EF4-FFF2-40B4-BE49-F238E27FC236}">
                <a16:creationId xmlns:a16="http://schemas.microsoft.com/office/drawing/2014/main" id="{5C803DF9-B1D5-F066-A0C1-8777581F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500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67</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348425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Tree>
    <p:extLst>
      <p:ext uri="{BB962C8B-B14F-4D97-AF65-F5344CB8AC3E}">
        <p14:creationId xmlns:p14="http://schemas.microsoft.com/office/powerpoint/2010/main" val="395218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169711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Tree>
    <p:extLst>
      <p:ext uri="{BB962C8B-B14F-4D97-AF65-F5344CB8AC3E}">
        <p14:creationId xmlns:p14="http://schemas.microsoft.com/office/powerpoint/2010/main" val="3094861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Tree>
    <p:extLst>
      <p:ext uri="{BB962C8B-B14F-4D97-AF65-F5344CB8AC3E}">
        <p14:creationId xmlns:p14="http://schemas.microsoft.com/office/powerpoint/2010/main" val="1591185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94</a:t>
            </a:fld>
            <a:endParaRPr lang="en-US"/>
          </a:p>
        </p:txBody>
      </p:sp>
    </p:spTree>
    <p:extLst>
      <p:ext uri="{BB962C8B-B14F-4D97-AF65-F5344CB8AC3E}">
        <p14:creationId xmlns:p14="http://schemas.microsoft.com/office/powerpoint/2010/main" val="123916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24404</TotalTime>
  <Words>22119</Words>
  <Application>Microsoft Office PowerPoint</Application>
  <PresentationFormat>Widescreen</PresentationFormat>
  <Paragraphs>3513</Paragraphs>
  <Slides>292</Slides>
  <Notes>10</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292</vt:i4>
      </vt:variant>
    </vt:vector>
  </HeadingPairs>
  <TitlesOfParts>
    <vt:vector size="30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1306</cp:revision>
  <dcterms:created xsi:type="dcterms:W3CDTF">2019-03-06T18:10:20Z</dcterms:created>
  <dcterms:modified xsi:type="dcterms:W3CDTF">2022-08-30T08:03:19Z</dcterms:modified>
</cp:coreProperties>
</file>